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1"/>
  </p:notesMasterIdLst>
  <p:handoutMasterIdLst>
    <p:handoutMasterId r:id="rId12"/>
  </p:handoutMasterIdLst>
  <p:sldIdLst>
    <p:sldId id="275" r:id="rId2"/>
    <p:sldId id="284" r:id="rId3"/>
    <p:sldId id="259" r:id="rId4"/>
    <p:sldId id="257" r:id="rId5"/>
    <p:sldId id="258" r:id="rId6"/>
    <p:sldId id="278" r:id="rId7"/>
    <p:sldId id="282" r:id="rId8"/>
    <p:sldId id="276" r:id="rId9"/>
    <p:sldId id="272" r:id="rId10"/>
  </p:sldIdLst>
  <p:sldSz cx="12192000" cy="6858000"/>
  <p:notesSz cx="6858000" cy="9144000"/>
  <p:embeddedFontLst>
    <p:embeddedFont>
      <p:font typeface="Century" panose="02040604050505020304" pitchFamily="18" charset="0"/>
      <p:regular r:id="rId13"/>
    </p:embeddedFont>
    <p:embeddedFont>
      <p:font typeface="Montserrat" panose="00000500000000000000" pitchFamily="2" charset="0"/>
      <p:regular r:id="rId14"/>
      <p:bold r:id="rId15"/>
      <p:italic r:id="rId16"/>
      <p:boldItalic r:id="rId17"/>
    </p:embeddedFont>
    <p:embeddedFont>
      <p:font typeface="Trebuchet MS" panose="020B0603020202020204" pitchFamily="34" charset="0"/>
      <p:regular r:id="rId18"/>
      <p:bold r:id="rId19"/>
      <p:italic r:id="rId20"/>
      <p:boldItalic r:id="rId21"/>
    </p:embeddedFont>
    <p:embeddedFont>
      <p:font typeface="Wingdings 3" panose="05040102010807070707" pitchFamily="18" charset="2"/>
      <p:regular r:id="rId2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9991C5-250C-4BAC-BCA3-AD3E49DEEB1A}" v="1" dt="2024-10-29T11:51:50.027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BC9991C5-250C-4BAC-BCA3-AD3E49DEEB1A}"/>
    <pc:docChg chg="undo custSel delSld modSld">
      <pc:chgData name="Audília de Agrela Pita" userId="ba27596b-395a-458f-8a03-ba32ec5276f9" providerId="ADAL" clId="{BC9991C5-250C-4BAC-BCA3-AD3E49DEEB1A}" dt="2024-10-29T11:51:45.328" v="667" actId="20577"/>
      <pc:docMkLst>
        <pc:docMk/>
      </pc:docMkLst>
      <pc:sldChg chg="modSp mod">
        <pc:chgData name="Audília de Agrela Pita" userId="ba27596b-395a-458f-8a03-ba32ec5276f9" providerId="ADAL" clId="{BC9991C5-250C-4BAC-BCA3-AD3E49DEEB1A}" dt="2024-10-29T11:51:45.328" v="667" actId="20577"/>
        <pc:sldMkLst>
          <pc:docMk/>
          <pc:sldMk cId="0" sldId="257"/>
        </pc:sldMkLst>
        <pc:spChg chg="mod">
          <ac:chgData name="Audília de Agrela Pita" userId="ba27596b-395a-458f-8a03-ba32ec5276f9" providerId="ADAL" clId="{BC9991C5-250C-4BAC-BCA3-AD3E49DEEB1A}" dt="2024-10-29T11:51:45.328" v="667" actId="20577"/>
          <ac:spMkLst>
            <pc:docMk/>
            <pc:sldMk cId="0" sldId="257"/>
            <ac:spMk id="7" creationId="{18BD10F8-0F45-8F35-0628-DA881FA8E282}"/>
          </ac:spMkLst>
        </pc:spChg>
        <pc:spChg chg="mod">
          <ac:chgData name="Audília de Agrela Pita" userId="ba27596b-395a-458f-8a03-ba32ec5276f9" providerId="ADAL" clId="{BC9991C5-250C-4BAC-BCA3-AD3E49DEEB1A}" dt="2024-10-29T11:24:11.378" v="28" actId="20577"/>
          <ac:spMkLst>
            <pc:docMk/>
            <pc:sldMk cId="0" sldId="257"/>
            <ac:spMk id="9" creationId="{891C7209-CE10-DA87-A25C-582D665E4479}"/>
          </ac:spMkLst>
        </pc:spChg>
      </pc:sldChg>
      <pc:sldChg chg="modSp mod">
        <pc:chgData name="Audília de Agrela Pita" userId="ba27596b-395a-458f-8a03-ba32ec5276f9" providerId="ADAL" clId="{BC9991C5-250C-4BAC-BCA3-AD3E49DEEB1A}" dt="2024-10-29T11:33:38.747" v="113" actId="20577"/>
        <pc:sldMkLst>
          <pc:docMk/>
          <pc:sldMk cId="0" sldId="258"/>
        </pc:sldMkLst>
        <pc:spChg chg="mod">
          <ac:chgData name="Audília de Agrela Pita" userId="ba27596b-395a-458f-8a03-ba32ec5276f9" providerId="ADAL" clId="{BC9991C5-250C-4BAC-BCA3-AD3E49DEEB1A}" dt="2024-10-29T11:33:38.747" v="113" actId="20577"/>
          <ac:spMkLst>
            <pc:docMk/>
            <pc:sldMk cId="0" sldId="258"/>
            <ac:spMk id="4" creationId="{D5D6C28D-7B9C-3F5D-42DE-1342D884035E}"/>
          </ac:spMkLst>
        </pc:spChg>
        <pc:spChg chg="mod">
          <ac:chgData name="Audília de Agrela Pita" userId="ba27596b-395a-458f-8a03-ba32ec5276f9" providerId="ADAL" clId="{BC9991C5-250C-4BAC-BCA3-AD3E49DEEB1A}" dt="2024-10-29T11:27:13.721" v="43"/>
          <ac:spMkLst>
            <pc:docMk/>
            <pc:sldMk cId="0" sldId="258"/>
            <ac:spMk id="133" creationId="{00000000-0000-0000-0000-000000000000}"/>
          </ac:spMkLst>
        </pc:spChg>
      </pc:sldChg>
      <pc:sldChg chg="modSp mod">
        <pc:chgData name="Audília de Agrela Pita" userId="ba27596b-395a-458f-8a03-ba32ec5276f9" providerId="ADAL" clId="{BC9991C5-250C-4BAC-BCA3-AD3E49DEEB1A}" dt="2024-10-29T11:18:24.642" v="14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BC9991C5-250C-4BAC-BCA3-AD3E49DEEB1A}" dt="2024-10-29T11:18:24.642" v="14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delSp modSp mod">
        <pc:chgData name="Audília de Agrela Pita" userId="ba27596b-395a-458f-8a03-ba32ec5276f9" providerId="ADAL" clId="{BC9991C5-250C-4BAC-BCA3-AD3E49DEEB1A}" dt="2024-10-29T11:43:27.032" v="595" actId="20577"/>
        <pc:sldMkLst>
          <pc:docMk/>
          <pc:sldMk cId="2540340885" sldId="278"/>
        </pc:sldMkLst>
        <pc:spChg chg="mod">
          <ac:chgData name="Audília de Agrela Pita" userId="ba27596b-395a-458f-8a03-ba32ec5276f9" providerId="ADAL" clId="{BC9991C5-250C-4BAC-BCA3-AD3E49DEEB1A}" dt="2024-10-29T11:43:27.032" v="595" actId="20577"/>
          <ac:spMkLst>
            <pc:docMk/>
            <pc:sldMk cId="2540340885" sldId="278"/>
            <ac:spMk id="7" creationId="{072ED756-2B9A-EBB7-1C1A-EB11B1C0C2DF}"/>
          </ac:spMkLst>
        </pc:spChg>
        <pc:picChg chg="del">
          <ac:chgData name="Audília de Agrela Pita" userId="ba27596b-395a-458f-8a03-ba32ec5276f9" providerId="ADAL" clId="{BC9991C5-250C-4BAC-BCA3-AD3E49DEEB1A}" dt="2024-10-29T11:35:24.162" v="169" actId="478"/>
          <ac:picMkLst>
            <pc:docMk/>
            <pc:sldMk cId="2540340885" sldId="278"/>
            <ac:picMk id="8" creationId="{7D971842-3EA7-77B0-151B-49F78126AE8A}"/>
          </ac:picMkLst>
        </pc:picChg>
        <pc:picChg chg="del">
          <ac:chgData name="Audília de Agrela Pita" userId="ba27596b-395a-458f-8a03-ba32ec5276f9" providerId="ADAL" clId="{BC9991C5-250C-4BAC-BCA3-AD3E49DEEB1A}" dt="2024-10-29T11:35:23.051" v="168" actId="478"/>
          <ac:picMkLst>
            <pc:docMk/>
            <pc:sldMk cId="2540340885" sldId="278"/>
            <ac:picMk id="11" creationId="{B226ECF2-AB75-C232-CDB5-B58839AA987E}"/>
          </ac:picMkLst>
        </pc:picChg>
      </pc:sldChg>
      <pc:sldChg chg="del">
        <pc:chgData name="Audília de Agrela Pita" userId="ba27596b-395a-458f-8a03-ba32ec5276f9" providerId="ADAL" clId="{BC9991C5-250C-4BAC-BCA3-AD3E49DEEB1A}" dt="2024-10-29T11:43:50.670" v="596" actId="47"/>
        <pc:sldMkLst>
          <pc:docMk/>
          <pc:sldMk cId="2891659619" sldId="279"/>
        </pc:sldMkLst>
      </pc:sldChg>
      <pc:sldChg chg="addSp delSp modSp mod">
        <pc:chgData name="Audília de Agrela Pita" userId="ba27596b-395a-458f-8a03-ba32ec5276f9" providerId="ADAL" clId="{BC9991C5-250C-4BAC-BCA3-AD3E49DEEB1A}" dt="2024-10-29T11:44:20.779" v="601" actId="14100"/>
        <pc:sldMkLst>
          <pc:docMk/>
          <pc:sldMk cId="4281325335" sldId="282"/>
        </pc:sldMkLst>
        <pc:spChg chg="mod">
          <ac:chgData name="Audília de Agrela Pita" userId="ba27596b-395a-458f-8a03-ba32ec5276f9" providerId="ADAL" clId="{BC9991C5-250C-4BAC-BCA3-AD3E49DEEB1A}" dt="2024-10-29T11:44:15.071" v="599" actId="14100"/>
          <ac:spMkLst>
            <pc:docMk/>
            <pc:sldMk cId="4281325335" sldId="282"/>
            <ac:spMk id="7" creationId="{072ED756-2B9A-EBB7-1C1A-EB11B1C0C2DF}"/>
          </ac:spMkLst>
        </pc:spChg>
        <pc:picChg chg="del">
          <ac:chgData name="Audília de Agrela Pita" userId="ba27596b-395a-458f-8a03-ba32ec5276f9" providerId="ADAL" clId="{BC9991C5-250C-4BAC-BCA3-AD3E49DEEB1A}" dt="2024-10-29T11:43:55.063" v="597" actId="478"/>
          <ac:picMkLst>
            <pc:docMk/>
            <pc:sldMk cId="4281325335" sldId="282"/>
            <ac:picMk id="9" creationId="{722D0EBF-4D1E-0930-9AC9-B88B3C8609D2}"/>
          </ac:picMkLst>
        </pc:picChg>
        <pc:picChg chg="add mod">
          <ac:chgData name="Audília de Agrela Pita" userId="ba27596b-395a-458f-8a03-ba32ec5276f9" providerId="ADAL" clId="{BC9991C5-250C-4BAC-BCA3-AD3E49DEEB1A}" dt="2024-10-29T11:44:20.779" v="601" actId="14100"/>
          <ac:picMkLst>
            <pc:docMk/>
            <pc:sldMk cId="4281325335" sldId="282"/>
            <ac:picMk id="12" creationId="{2A6C7DBA-C7D9-6191-E813-57B390C74CE4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BR" sz="2400" dirty="0"/>
            <a:t>Programar um </a:t>
          </a:r>
          <a:r>
            <a:rPr lang="pt-BR" sz="2400"/>
            <a:t>dispositivo para definir um valor aleatório usando </a:t>
          </a:r>
          <a:r>
            <a:rPr lang="pt-BR" sz="2400" dirty="0"/>
            <a:t>o editor MakeCode;</a:t>
          </a:r>
          <a:endParaRPr lang="en-US" sz="2400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Utilizar um dispositivo de visualizar dados e texto.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projeto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Programar um </a:t>
          </a:r>
          <a:r>
            <a:rPr lang="pt-BR" sz="2400" kern="1200"/>
            <a:t>dispositivo para definir um valor aleatório usando </a:t>
          </a:r>
          <a:r>
            <a:rPr lang="pt-BR" sz="2400" kern="1200" dirty="0"/>
            <a:t>o editor MakeCode;</a:t>
          </a:r>
          <a:endParaRPr lang="en-US" sz="24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Utilizar um dispositivo de visualizar dados e texto.</a:t>
          </a:r>
          <a:endParaRPr lang="en-US" sz="25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projeto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29/10/2024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47867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LEDs a piscar- Lição 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28944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70" y="163712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Utilize as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o</a:t>
            </a:r>
            <a:r>
              <a:rPr lang="en-GB" sz="2400" dirty="0"/>
              <a:t> </a:t>
            </a:r>
            <a:r>
              <a:rPr lang="en-GB" sz="2400" dirty="0" err="1"/>
              <a:t>projeto</a:t>
            </a:r>
            <a:r>
              <a:rPr lang="en-GB" sz="2400" dirty="0"/>
              <a:t> “LEDs a </a:t>
            </a:r>
            <a:r>
              <a:rPr lang="en-GB" sz="2400" dirty="0" err="1"/>
              <a:t>piscar</a:t>
            </a:r>
            <a:r>
              <a:rPr lang="en-GB" sz="2400" dirty="0"/>
              <a:t>!” :</a:t>
            </a:r>
          </a:p>
          <a:p>
            <a:pPr marL="720725" indent="-273050">
              <a:buFont typeface="Wingdings" panose="05000000000000000000" pitchFamily="2" charset="2"/>
              <a:buChar char="Ø"/>
            </a:pPr>
            <a:r>
              <a:rPr lang="en-GB" sz="2400" dirty="0" err="1"/>
              <a:t>Básico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Entrada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Ciclos</a:t>
            </a:r>
            <a:r>
              <a:rPr lang="en-GB" sz="2400" dirty="0"/>
              <a:t> (loops)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/>
              <a:t>Controlo</a:t>
            </a:r>
            <a:r>
              <a:rPr lang="en-GB" sz="2400" dirty="0"/>
              <a:t>.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Google Shape;133;p3">
            <a:extLst>
              <a:ext uri="{FF2B5EF4-FFF2-40B4-BE49-F238E27FC236}">
                <a16:creationId xmlns:a16="http://schemas.microsoft.com/office/drawing/2014/main" id="{891C7209-CE10-DA87-A25C-582D665E44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“LEDS a </a:t>
            </a:r>
            <a:r>
              <a:rPr lang="en-US" dirty="0" err="1"/>
              <a:t>piscar</a:t>
            </a:r>
            <a:r>
              <a:rPr lang="en-US" dirty="0"/>
              <a:t>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“LEDS a </a:t>
            </a:r>
            <a:r>
              <a:rPr lang="en-US" dirty="0" err="1"/>
              <a:t>piscar</a:t>
            </a:r>
            <a:r>
              <a:rPr lang="en-US" dirty="0"/>
              <a:t>!”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436" y="1410239"/>
            <a:ext cx="9196042" cy="5040000"/>
          </a:xfrm>
        </p:spPr>
        <p:txBody>
          <a:bodyPr/>
          <a:lstStyle/>
          <a:p>
            <a:pPr marL="76200" indent="0">
              <a:buNone/>
            </a:pPr>
            <a:r>
              <a:rPr lang="pt-PT" dirty="0"/>
              <a:t>Programa o micro:bit para que mostre animações, leds a piscar, quando é pressionado os botões A e B.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8037" y="1383134"/>
            <a:ext cx="9445156" cy="5040000"/>
          </a:xfrm>
        </p:spPr>
        <p:txBody>
          <a:bodyPr>
            <a:normAutofit/>
          </a:bodyPr>
          <a:lstStyle/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Adiciona ícones escolhido por ti, aos botões A e B.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Faz com que ao pressionar os botões A e B os ícones escolhidos apareçam e desapareçam por 1 segundo.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 Acrescenta no botão A um ciclo (</a:t>
            </a:r>
            <a:r>
              <a:rPr lang="pt-PT" sz="2200" dirty="0" err="1"/>
              <a:t>loop</a:t>
            </a:r>
            <a:r>
              <a:rPr lang="pt-PT" sz="2200" dirty="0"/>
              <a:t>), enquanto verdadeiro, para que o ícone apareça para sempre no display.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Acrescenta no botão B um ciclo (</a:t>
            </a:r>
            <a:r>
              <a:rPr lang="pt-PT" sz="2200" dirty="0" err="1"/>
              <a:t>loop</a:t>
            </a:r>
            <a:r>
              <a:rPr lang="pt-PT" sz="2200" dirty="0"/>
              <a:t>), para que o ícone apareça três vezes no display quando o botão B é pressionado.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Reinicie o programa utilizando o botão A+B.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endParaRPr lang="pt-PT" sz="2200" dirty="0"/>
          </a:p>
          <a:p>
            <a:pPr marL="76200" indent="0">
              <a:buClr>
                <a:schemeClr val="accent1"/>
              </a:buClr>
              <a:buNone/>
            </a:pPr>
            <a:endParaRPr lang="pt-PT" sz="2200" dirty="0"/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5"/>
            </a:pPr>
            <a:endParaRPr lang="pt-PT" sz="2200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0585A080-0A35-C824-C48F-4C4D2AA5CC83}"/>
              </a:ext>
            </a:extLst>
          </p:cNvPr>
          <p:cNvSpPr txBox="1">
            <a:spLocks/>
          </p:cNvSpPr>
          <p:nvPr/>
        </p:nvSpPr>
        <p:spPr>
          <a:xfrm>
            <a:off x="255892" y="261544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0340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8201609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5"/>
            </a:pPr>
            <a:r>
              <a:rPr lang="pt-PT" dirty="0"/>
              <a:t>Exemplo da resolução.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9F0F93B6-1901-2C1E-0E2E-BD5673DB46F8}"/>
              </a:ext>
            </a:extLst>
          </p:cNvPr>
          <p:cNvSpPr txBox="1">
            <a:spLocks/>
          </p:cNvSpPr>
          <p:nvPr/>
        </p:nvSpPr>
        <p:spPr>
          <a:xfrm>
            <a:off x="335989" y="37476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2A6C7DBA-C7D9-6191-E813-57B390C74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7229" y="2095384"/>
            <a:ext cx="7634207" cy="3196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072867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19760" y="1178560"/>
            <a:ext cx="853186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online no MakeCode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82EF137B-4992-3EF4-3F49-333872723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411" y="4064836"/>
            <a:ext cx="5882697" cy="16542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1095</TotalTime>
  <Words>363</Words>
  <Application>Microsoft Office PowerPoint</Application>
  <PresentationFormat>Ecrã Panorâmico</PresentationFormat>
  <Paragraphs>54</Paragraphs>
  <Slides>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9" baseType="lpstr">
      <vt:lpstr>Wingdings 3</vt:lpstr>
      <vt:lpstr>Arial</vt:lpstr>
      <vt:lpstr>Times New Roman</vt:lpstr>
      <vt:lpstr>Trebuchet MS</vt:lpstr>
      <vt:lpstr>Wingdings</vt:lpstr>
      <vt:lpstr>Trebuchet MS (corpo)</vt:lpstr>
      <vt:lpstr>Calibri</vt:lpstr>
      <vt:lpstr>Century</vt:lpstr>
      <vt:lpstr>Montserrat</vt:lpstr>
      <vt:lpstr>Facet</vt:lpstr>
      <vt:lpstr>MICRO:BIT</vt:lpstr>
      <vt:lpstr>Principais aprendizagens: </vt:lpstr>
      <vt:lpstr>Recorde que…</vt:lpstr>
      <vt:lpstr>Programa “LEDS a piscar!”</vt:lpstr>
      <vt:lpstr>Programa “LEDS a piscar!”</vt:lpstr>
      <vt:lpstr>Apresentação do PowerPoint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19</cp:revision>
  <dcterms:created xsi:type="dcterms:W3CDTF">2018-03-14T15:10:09Z</dcterms:created>
  <dcterms:modified xsi:type="dcterms:W3CDTF">2024-10-29T11:51:50Z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